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451" r:id="rId112"/>
    <p:sldId id="452" r:id="rId113"/>
    <p:sldId id="477" r:id="rId114"/>
    <p:sldId id="448" r:id="rId115"/>
    <p:sldId id="392" r:id="rId116"/>
    <p:sldId id="395" r:id="rId117"/>
    <p:sldId id="413" r:id="rId118"/>
    <p:sldId id="414" r:id="rId119"/>
    <p:sldId id="396" r:id="rId120"/>
    <p:sldId id="397" r:id="rId121"/>
    <p:sldId id="406" r:id="rId122"/>
    <p:sldId id="431" r:id="rId123"/>
    <p:sldId id="432" r:id="rId124"/>
    <p:sldId id="339" r:id="rId125"/>
    <p:sldId id="399" r:id="rId126"/>
    <p:sldId id="398" r:id="rId127"/>
    <p:sldId id="400" r:id="rId128"/>
    <p:sldId id="407" r:id="rId129"/>
    <p:sldId id="408" r:id="rId130"/>
    <p:sldId id="478" r:id="rId131"/>
    <p:sldId id="433" r:id="rId132"/>
    <p:sldId id="453" r:id="rId133"/>
    <p:sldId id="434" r:id="rId134"/>
    <p:sldId id="435" r:id="rId135"/>
    <p:sldId id="463" r:id="rId136"/>
    <p:sldId id="464" r:id="rId137"/>
    <p:sldId id="465" r:id="rId138"/>
    <p:sldId id="466" r:id="rId139"/>
    <p:sldId id="467" r:id="rId140"/>
    <p:sldId id="468" r:id="rId141"/>
    <p:sldId id="296" r:id="rId142"/>
    <p:sldId id="297" r:id="rId143"/>
    <p:sldId id="298" r:id="rId144"/>
    <p:sldId id="311" r:id="rId145"/>
    <p:sldId id="299" r:id="rId146"/>
    <p:sldId id="300" r:id="rId147"/>
    <p:sldId id="301" r:id="rId148"/>
    <p:sldId id="302" r:id="rId149"/>
    <p:sldId id="303" r:id="rId150"/>
    <p:sldId id="304" r:id="rId151"/>
    <p:sldId id="379" r:id="rId152"/>
    <p:sldId id="380" r:id="rId153"/>
    <p:sldId id="381" r:id="rId154"/>
    <p:sldId id="382" r:id="rId155"/>
    <p:sldId id="373" r:id="rId156"/>
    <p:sldId id="374" r:id="rId157"/>
    <p:sldId id="375" r:id="rId158"/>
    <p:sldId id="376" r:id="rId159"/>
    <p:sldId id="377" r:id="rId160"/>
    <p:sldId id="378" r:id="rId161"/>
    <p:sldId id="388" r:id="rId162"/>
    <p:sldId id="391" r:id="rId163"/>
    <p:sldId id="419" r:id="rId164"/>
    <p:sldId id="420" r:id="rId165"/>
    <p:sldId id="390" r:id="rId166"/>
    <p:sldId id="389" r:id="rId167"/>
    <p:sldId id="372"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19" autoAdjust="0"/>
  </p:normalViewPr>
  <p:slideViewPr>
    <p:cSldViewPr snapToGrid="0" snapToObjects="1">
      <p:cViewPr>
        <p:scale>
          <a:sx n="110" d="100"/>
          <a:sy n="110" d="100"/>
        </p:scale>
        <p:origin x="-1136" y="-8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printerSettings" Target="printerSettings/printerSettings1.bin"/><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2053224"/>
        <c:axId val="2102004072"/>
        <c:axId val="0"/>
      </c:bar3DChart>
      <c:catAx>
        <c:axId val="2102053224"/>
        <c:scaling>
          <c:orientation val="minMax"/>
        </c:scaling>
        <c:delete val="1"/>
        <c:axPos val="b"/>
        <c:majorTickMark val="out"/>
        <c:minorTickMark val="none"/>
        <c:tickLblPos val="nextTo"/>
        <c:crossAx val="2102004072"/>
        <c:crosses val="autoZero"/>
        <c:auto val="1"/>
        <c:lblAlgn val="ctr"/>
        <c:lblOffset val="100"/>
        <c:noMultiLvlLbl val="0"/>
      </c:catAx>
      <c:valAx>
        <c:axId val="2102004072"/>
        <c:scaling>
          <c:orientation val="minMax"/>
        </c:scaling>
        <c:delete val="0"/>
        <c:axPos val="l"/>
        <c:majorGridlines/>
        <c:numFmt formatCode="0" sourceLinked="1"/>
        <c:majorTickMark val="out"/>
        <c:minorTickMark val="none"/>
        <c:tickLblPos val="nextTo"/>
        <c:crossAx val="210205322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18/10/2011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113</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118</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133</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143</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152</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experimental</a:t>
            </a:r>
          </a:p>
          <a:p>
            <a:pPr lvl="1"/>
            <a:r>
              <a:rPr lang="en-US" dirty="0" smtClean="0"/>
              <a:t>Syntax changing </a:t>
            </a:r>
            <a:r>
              <a:rPr lang="en-US" dirty="0" smtClean="0"/>
              <a:t>rapidly</a:t>
            </a:r>
          </a:p>
          <a:p>
            <a:r>
              <a:rPr lang="en-US" dirty="0" smtClean="0"/>
              <a:t>Supports queries</a:t>
            </a:r>
          </a:p>
          <a:p>
            <a:pPr lvl="1"/>
            <a:r>
              <a:rPr lang="en-US" dirty="0" smtClean="0"/>
              <a:t>Including aggregation, ordering and limits</a:t>
            </a:r>
          </a:p>
          <a:p>
            <a:pPr lvl="1"/>
            <a:r>
              <a:rPr lang="en-US" dirty="0" smtClean="0"/>
              <a:t>Mutating operations </a:t>
            </a:r>
            <a:r>
              <a:rPr lang="en-US" dirty="0" smtClean="0"/>
              <a:t>in product roadmap</a:t>
            </a:r>
            <a:endParaRPr lang="en-US" dirty="0" smtClean="0"/>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(characters</a:t>
            </a:r>
            <a:r>
              <a:rPr lang="en-US" sz="1800" dirty="0">
                <a:latin typeface="Courier New"/>
              </a:rPr>
              <a:t>,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(characters</a:t>
            </a:r>
            <a:r>
              <a:rPr lang="en-US" sz="1800" dirty="0">
                <a:latin typeface="Courier New"/>
              </a:rPr>
              <a:t>,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smtClean="0">
                <a:latin typeface="Courier New"/>
              </a:rPr>
              <a:t>(characters</a:t>
            </a:r>
            <a:r>
              <a:rPr lang="en-US" sz="1800" dirty="0">
                <a:latin typeface="Courier New"/>
              </a:rPr>
              <a:t>,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(characters</a:t>
            </a:r>
            <a:r>
              <a:rPr lang="en-US" sz="1800" dirty="0">
                <a:latin typeface="Courier New"/>
              </a:rPr>
              <a:t>,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a:t>
            </a:r>
            <a:r>
              <a:rPr lang="en-US" dirty="0" smtClean="0"/>
              <a:t>product</a:t>
            </a:r>
            <a:r>
              <a:rPr lang="en-US" dirty="0" smtClean="0"/>
              <a:t> </a:t>
            </a:r>
            <a:r>
              <a:rPr lang="en-US" dirty="0" smtClean="0"/>
              <a:t>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smtClean="0">
                <a:latin typeface="Courier New"/>
                <a:cs typeface="Courier New"/>
              </a:rPr>
              <a:t>"character"</a:t>
            </a:r>
            <a:r>
              <a:rPr lang="en-US" dirty="0" smtClean="0">
                <a:latin typeface="Courier New"/>
                <a:cs typeface="Courier New"/>
              </a:rPr>
              <a:t>,</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30962</TotalTime>
  <Words>7836</Words>
  <Application>Microsoft Macintosh PowerPoint</Application>
  <PresentationFormat>On-screen Show (4:3)</PresentationFormat>
  <Paragraphs>1275</Paragraphs>
  <Slides>167</Slides>
  <Notes>51</Notes>
  <HiddenSlides>0</HiddenSlides>
  <MMClips>1</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473</cp:revision>
  <dcterms:created xsi:type="dcterms:W3CDTF">2011-03-08T13:24:17Z</dcterms:created>
  <dcterms:modified xsi:type="dcterms:W3CDTF">2011-10-18T13:22:37Z</dcterms:modified>
</cp:coreProperties>
</file>